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  <p:sldId id="285" r:id="rId13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984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13/06/2025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61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6/13/25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6/13/25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378676" y="5529072"/>
            <a:ext cx="3803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0 is: 0.8748682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1 is: 0.6471699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2 is: 0.37699103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4620768" y="5529072"/>
            <a:ext cx="4194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4 is: 0.6387318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5 is: 0.55518365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6 is: 0.15295659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7 is: 0.0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Next </a:t>
            </a:r>
            <a:r>
              <a:rPr lang="de-CH" sz="2800" dirty="0" err="1">
                <a:latin typeface="Helvetica" pitchFamily="2" charset="0"/>
              </a:rPr>
              <a:t>Steps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</a:rPr>
              <a:t>Try using fewer classes (e.g. 4 classes, like Module 3)</a:t>
            </a:r>
            <a:endParaRPr lang="en-GB" b="1" dirty="0">
              <a:highlight>
                <a:srgbClr val="FFFF00"/>
              </a:highlight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highlight>
                  <a:srgbClr val="FFFF00"/>
                </a:highlight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  <a:endParaRPr lang="en-GB" dirty="0">
              <a:highlight>
                <a:srgbClr val="FFFF00"/>
              </a:highlight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Try validation set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20005</TotalTime>
  <Words>536</Words>
  <Application>Microsoft Macintosh PowerPoint</Application>
  <PresentationFormat>Widescreen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216</cp:revision>
  <cp:lastPrinted>2021-11-10T08:59:56Z</cp:lastPrinted>
  <dcterms:created xsi:type="dcterms:W3CDTF">2021-11-04T07:06:17Z</dcterms:created>
  <dcterms:modified xsi:type="dcterms:W3CDTF">2025-06-17T05:42:50Z</dcterms:modified>
</cp:coreProperties>
</file>